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49E08E-0583-4D94-B9DA-2A979B545B40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529899-B202-4D5B-BC3F-919864A8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 advClick="0" advTm="1000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500198"/>
          </a:xfrm>
        </p:spPr>
        <p:txBody>
          <a:bodyPr/>
          <a:lstStyle/>
          <a:p>
            <a:r>
              <a:rPr lang="is-IS" dirty="0" err="1" smtClean="0"/>
              <a:t>Bloc</a:t>
            </a:r>
            <a:r>
              <a:rPr lang="is-IS" dirty="0" smtClean="0"/>
              <a:t> </a:t>
            </a:r>
            <a:r>
              <a:rPr lang="is-IS" dirty="0" err="1" smtClean="0"/>
              <a:t>Party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SzPct val="100000"/>
              <a:buFont typeface="Arial" pitchFamily="34" charset="0"/>
              <a:buChar char="•"/>
            </a:pPr>
            <a:r>
              <a:rPr lang="is-IS" dirty="0" err="1" smtClean="0"/>
              <a:t>Bloc</a:t>
            </a:r>
            <a:r>
              <a:rPr lang="is-IS" dirty="0" smtClean="0"/>
              <a:t> </a:t>
            </a:r>
            <a:r>
              <a:rPr lang="is-IS" dirty="0" err="1" smtClean="0"/>
              <a:t>Party</a:t>
            </a:r>
            <a:r>
              <a:rPr lang="is-IS" dirty="0" smtClean="0"/>
              <a:t> var stofnuð árið 2002 og hefur verið  starfræk síðan</a:t>
            </a:r>
            <a:endParaRPr lang="en-US" dirty="0"/>
          </a:p>
        </p:txBody>
      </p:sp>
      <p:pic>
        <p:nvPicPr>
          <p:cNvPr id="1028" name="Picture 4" descr="H:\myndir\bloc_party_1_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357562"/>
            <a:ext cx="4762500" cy="27813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Meðlimir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/>
              <a:t>Hún saman </a:t>
            </a:r>
            <a:r>
              <a:rPr lang="is-IS" sz="2800" dirty="0" err="1" smtClean="0"/>
              <a:t>stedur</a:t>
            </a:r>
            <a:r>
              <a:rPr lang="is-IS" sz="2800" dirty="0" smtClean="0"/>
              <a:t> af fjórum tónlistarmönnum sem heita.</a:t>
            </a:r>
          </a:p>
          <a:p>
            <a:r>
              <a:rPr lang="is-IS" sz="2800" dirty="0" err="1" smtClean="0"/>
              <a:t>Kele</a:t>
            </a:r>
            <a:r>
              <a:rPr lang="is-IS" sz="2800" dirty="0" smtClean="0"/>
              <a:t> </a:t>
            </a:r>
            <a:r>
              <a:rPr lang="is-IS" sz="2800" dirty="0" err="1" smtClean="0"/>
              <a:t>Okereke</a:t>
            </a:r>
            <a:r>
              <a:rPr lang="is-IS" sz="2800" dirty="0" smtClean="0"/>
              <a:t> gítar og söngur.</a:t>
            </a:r>
          </a:p>
          <a:p>
            <a:r>
              <a:rPr lang="is-IS" sz="2800" dirty="0" err="1" smtClean="0"/>
              <a:t>Russell</a:t>
            </a:r>
            <a:r>
              <a:rPr lang="is-IS" sz="2800" dirty="0" smtClean="0"/>
              <a:t> </a:t>
            </a:r>
            <a:r>
              <a:rPr lang="is-IS" sz="2800" dirty="0" err="1" smtClean="0"/>
              <a:t>Lissack</a:t>
            </a:r>
            <a:r>
              <a:rPr lang="is-IS" sz="2800" dirty="0" smtClean="0"/>
              <a:t> gítar.</a:t>
            </a:r>
          </a:p>
          <a:p>
            <a:r>
              <a:rPr lang="is-IS" sz="2800" dirty="0" smtClean="0"/>
              <a:t>Gordon </a:t>
            </a:r>
            <a:r>
              <a:rPr lang="is-IS" sz="2800" dirty="0" err="1" smtClean="0"/>
              <a:t>Moakes</a:t>
            </a:r>
            <a:r>
              <a:rPr lang="is-IS" sz="2800" dirty="0" smtClean="0"/>
              <a:t> bassi.</a:t>
            </a:r>
          </a:p>
          <a:p>
            <a:r>
              <a:rPr lang="is-IS" sz="2800" dirty="0" smtClean="0"/>
              <a:t>Matt </a:t>
            </a:r>
            <a:r>
              <a:rPr lang="is-IS" sz="2800" dirty="0" err="1" smtClean="0"/>
              <a:t>Tong</a:t>
            </a:r>
            <a:r>
              <a:rPr lang="is-IS" sz="2800" dirty="0" smtClean="0"/>
              <a:t> Trommur.</a:t>
            </a:r>
          </a:p>
        </p:txBody>
      </p:sp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is-IS" dirty="0" smtClean="0"/>
              <a:t>Meðlimir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Kele</a:t>
            </a:r>
            <a:r>
              <a:rPr lang="is-IS" dirty="0" smtClean="0"/>
              <a:t> </a:t>
            </a:r>
            <a:r>
              <a:rPr lang="is-IS" dirty="0" err="1" smtClean="0"/>
              <a:t>Okereke</a:t>
            </a:r>
            <a:r>
              <a:rPr lang="is-IS" dirty="0" smtClean="0"/>
              <a:t> </a:t>
            </a:r>
          </a:p>
          <a:p>
            <a:r>
              <a:rPr lang="is-IS" dirty="0" smtClean="0"/>
              <a:t>Fæddist 3. október</a:t>
            </a:r>
            <a:r>
              <a:rPr lang="en-US" dirty="0" smtClean="0"/>
              <a:t> 1981 í Liverpool á </a:t>
            </a:r>
            <a:r>
              <a:rPr lang="en-US" dirty="0" err="1" smtClean="0"/>
              <a:t>Englandi</a:t>
            </a:r>
            <a:r>
              <a:rPr lang="en-US" dirty="0" smtClean="0"/>
              <a:t>.</a:t>
            </a:r>
          </a:p>
          <a:p>
            <a:r>
              <a:rPr lang="is-IS" dirty="0" smtClean="0"/>
              <a:t>Kallaður  “</a:t>
            </a:r>
            <a:r>
              <a:rPr lang="is-IS" dirty="0" err="1" smtClean="0"/>
              <a:t>Rowly</a:t>
            </a:r>
            <a:r>
              <a:rPr lang="is-IS" dirty="0" smtClean="0"/>
              <a:t>” þegar hann var lítill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s-IS" dirty="0" smtClean="0"/>
          </a:p>
        </p:txBody>
      </p:sp>
      <p:pic>
        <p:nvPicPr>
          <p:cNvPr id="2050" name="Picture 2" descr="H:\myndir\13435140-13435148-slarge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86446" y="214290"/>
            <a:ext cx="1857388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Meðlimir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 err="1" smtClean="0"/>
              <a:t>Russell</a:t>
            </a:r>
            <a:r>
              <a:rPr lang="is-IS" sz="3200" dirty="0" smtClean="0"/>
              <a:t> </a:t>
            </a:r>
            <a:r>
              <a:rPr lang="is-IS" sz="3200" dirty="0" err="1" smtClean="0"/>
              <a:t>Lissack</a:t>
            </a:r>
            <a:endParaRPr lang="is-IS" sz="3200" dirty="0" smtClean="0"/>
          </a:p>
          <a:p>
            <a:r>
              <a:rPr lang="is-IS" dirty="0" smtClean="0"/>
              <a:t>Fæddist 11. mars 1981 í </a:t>
            </a:r>
            <a:r>
              <a:rPr lang="is-IS" dirty="0" err="1" smtClean="0"/>
              <a:t>Chingford</a:t>
            </a:r>
            <a:r>
              <a:rPr lang="is-IS" dirty="0" smtClean="0"/>
              <a:t> á Englandi.</a:t>
            </a:r>
          </a:p>
          <a:p>
            <a:endParaRPr lang="en-US" dirty="0"/>
          </a:p>
        </p:txBody>
      </p:sp>
      <p:pic>
        <p:nvPicPr>
          <p:cNvPr id="3074" name="Picture 2" descr="H:\myndir\220px-Russell_Liss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14686"/>
            <a:ext cx="2500333" cy="332998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Meðlimir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is-IS" dirty="0" smtClean="0"/>
              <a:t>Matt </a:t>
            </a:r>
            <a:r>
              <a:rPr lang="is-IS" dirty="0" err="1" smtClean="0"/>
              <a:t>Tong</a:t>
            </a:r>
            <a:endParaRPr lang="is-IS" dirty="0" smtClean="0"/>
          </a:p>
          <a:p>
            <a:r>
              <a:rPr lang="is-IS" dirty="0" smtClean="0"/>
              <a:t>Fæddist 29. apríl 1979</a:t>
            </a:r>
          </a:p>
          <a:p>
            <a:r>
              <a:rPr lang="en-US" dirty="0" smtClean="0"/>
              <a:t> </a:t>
            </a:r>
            <a:r>
              <a:rPr lang="en-US" dirty="0" smtClean="0"/>
              <a:t>Í Bournemouth á </a:t>
            </a:r>
            <a:r>
              <a:rPr lang="en-US" dirty="0" err="1" smtClean="0"/>
              <a:t>Englandi</a:t>
            </a:r>
            <a:endParaRPr lang="is-IS" dirty="0" smtClean="0"/>
          </a:p>
        </p:txBody>
      </p:sp>
      <p:pic>
        <p:nvPicPr>
          <p:cNvPr id="1026" name="Picture 2" descr="H:\myndir\220px-Matt_To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66"/>
            <a:ext cx="2794000" cy="2603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Hljómsveitin kom til landsins um daginn</a:t>
            </a:r>
          </a:p>
          <a:p>
            <a:r>
              <a:rPr lang="is-IS" dirty="0" smtClean="0"/>
              <a:t>Hún spilaði á menntaskólaballi hjá Flensborgarskólanum</a:t>
            </a:r>
          </a:p>
          <a:p>
            <a:r>
              <a:rPr lang="is-IS" dirty="0" smtClean="0"/>
              <a:t>Bandið spilaði líka á </a:t>
            </a:r>
            <a:r>
              <a:rPr lang="is-IS" dirty="0" err="1" smtClean="0"/>
              <a:t>Airwaves</a:t>
            </a:r>
            <a:endParaRPr lang="en-US" dirty="0"/>
          </a:p>
        </p:txBody>
      </p:sp>
    </p:spTree>
  </p:cSld>
  <p:clrMapOvr>
    <a:masterClrMapping/>
  </p:clrMapOvr>
  <p:transition spd="med" advClick="0" advTm="1000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7467600" cy="4525963"/>
          </a:xfrm>
        </p:spPr>
        <p:txBody>
          <a:bodyPr/>
          <a:lstStyle/>
          <a:p>
            <a:r>
              <a:rPr lang="is-IS" dirty="0" err="1" smtClean="0"/>
              <a:t>Bloc</a:t>
            </a:r>
            <a:r>
              <a:rPr lang="is-IS" dirty="0" smtClean="0"/>
              <a:t> </a:t>
            </a:r>
            <a:r>
              <a:rPr lang="is-IS" dirty="0" err="1" smtClean="0"/>
              <a:t>Party</a:t>
            </a:r>
            <a:r>
              <a:rPr lang="is-IS" dirty="0" smtClean="0"/>
              <a:t> hefur gefið út 2 plötur</a:t>
            </a:r>
          </a:p>
          <a:p>
            <a:r>
              <a:rPr lang="is-IS" dirty="0" err="1" smtClean="0"/>
              <a:t>Silent</a:t>
            </a:r>
            <a:r>
              <a:rPr lang="is-IS" dirty="0" smtClean="0"/>
              <a:t> Alarm kom út 22. mars 2005</a:t>
            </a:r>
          </a:p>
          <a:p>
            <a:r>
              <a:rPr lang="is-IS" dirty="0" err="1" smtClean="0"/>
              <a:t>Weekend</a:t>
            </a:r>
            <a:r>
              <a:rPr lang="is-IS" dirty="0" smtClean="0"/>
              <a:t> in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city</a:t>
            </a:r>
            <a:r>
              <a:rPr lang="is-IS" dirty="0" smtClean="0"/>
              <a:t> kom út 5. Febrúar 2007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 advTm="1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131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Bloc Party</vt:lpstr>
      <vt:lpstr>Meðlimir</vt:lpstr>
      <vt:lpstr>Meðlimir</vt:lpstr>
      <vt:lpstr>Meðlimir</vt:lpstr>
      <vt:lpstr>Meðlimir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</cp:revision>
  <dcterms:created xsi:type="dcterms:W3CDTF">2007-11-12T09:16:30Z</dcterms:created>
  <dcterms:modified xsi:type="dcterms:W3CDTF">2007-11-26T09:41:29Z</dcterms:modified>
</cp:coreProperties>
</file>